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0080625" cy="567055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158D1D9-0378-467C-842E-A3FCC1353BD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3C736B3-0031-4A37-91BD-0EE87015BF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C113A9-667B-49B3-BE17-3DDA2B6A9AE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DFC3E64-9AA9-422D-8DEF-30B3C3B28D5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D92D128-1F98-4621-B41B-E90EAD96504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5A23588-F208-4FD7-B592-3AB374A8792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EBA038C-8F2A-4E34-89C3-C6554E628F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C323B2D-001C-4E7B-A564-6B3CABA2046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5CD2597-6C50-4EFF-9BAF-A6F25CF0D6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EB131DB-2EA2-443B-A025-4B60FDFC3B5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AF33BB22-FE5F-4170-AA32-1CEA64E08C1B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IN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IN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737BDB9-CBA1-4CEA-AD4E-589317C5203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IN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IN" sz="4400" spc="-1" strike="noStrike">
                <a:latin typeface="Arial"/>
              </a:rPr>
              <a:t>Click to edit the title text format</a:t>
            </a:r>
            <a:endParaRPr b="0" lang="en-IN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3200" spc="-1" strike="noStrike">
                <a:latin typeface="Arial"/>
              </a:rPr>
              <a:t>Click to edit the outline text format</a:t>
            </a:r>
            <a:endParaRPr b="0" lang="en-IN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800" spc="-1" strike="noStrike">
                <a:latin typeface="Arial"/>
              </a:rPr>
              <a:t>Second Outline Level</a:t>
            </a:r>
            <a:endParaRPr b="0" lang="en-IN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400" spc="-1" strike="noStrike">
                <a:latin typeface="Arial"/>
              </a:rPr>
              <a:t>Third Outline Level</a:t>
            </a:r>
            <a:endParaRPr b="0" lang="en-IN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IN" sz="2000" spc="-1" strike="noStrike">
                <a:latin typeface="Arial"/>
              </a:rPr>
              <a:t>Fourth Outline Level</a:t>
            </a:r>
            <a:endParaRPr b="0" lang="en-IN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Fifth Outline Level</a:t>
            </a:r>
            <a:endParaRPr b="0" lang="en-IN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Sixth Outline Level</a:t>
            </a:r>
            <a:endParaRPr b="0" lang="en-IN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IN" sz="2000" spc="-1" strike="noStrike">
                <a:latin typeface="Arial"/>
              </a:rPr>
              <a:t>Seventh Outline Level</a:t>
            </a:r>
            <a:endParaRPr b="0" lang="en-IN" sz="20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n-IN" sz="1400" spc="-1" strike="noStrike">
                <a:latin typeface="Times New Roman"/>
              </a:defRPr>
            </a:lvl1pPr>
          </a:lstStyle>
          <a:p>
            <a:r>
              <a:rPr b="0" lang="en-IN" sz="1400" spc="-1" strike="noStrike">
                <a:latin typeface="Times New Roman"/>
              </a:rPr>
              <a:t>&lt;date/time&gt;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en-IN" sz="1400" spc="-1" strike="noStrike">
                <a:latin typeface="Times New Roman"/>
              </a:rPr>
              <a:t>&lt;footer&gt;</a:t>
            </a:r>
            <a:endParaRPr b="0" lang="en-IN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IN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06C69028-FF9C-48A2-BEE8-D3425719E04A}" type="slidenum">
              <a:rPr b="0" lang="en-IN" sz="1400" spc="-1" strike="noStrike">
                <a:latin typeface="Times New Roman"/>
              </a:rPr>
              <a:t>&lt;number&gt;</a:t>
            </a:fld>
            <a:endParaRPr b="0" lang="en-IN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"/>
          <p:cNvSpPr txBox="1"/>
          <p:nvPr/>
        </p:nvSpPr>
        <p:spPr>
          <a:xfrm>
            <a:off x="720000" y="1080000"/>
            <a:ext cx="8640000" cy="126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OperateTools Executive Briefing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Quarterly Technology Strategy &amp; Document Infrastructure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2" name=""/>
          <p:cNvSpPr txBox="1"/>
          <p:nvPr/>
        </p:nvSpPr>
        <p:spPr>
          <a:xfrm>
            <a:off x="720000" y="2880000"/>
            <a:ext cx="8640000" cy="72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Prepared for QA Engineers, Software Architects, and Developers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Core Architecture &amp; Pipeline Highlights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4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Multi-format conversion engine with sub-200ms processing latencies.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Automated quota and MIME boundary verification across cloud storage.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ISO/IEC 29500 PresentationML compliance with clean vector geometry.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Zero third-party dependencies and isolated sandboxed execution.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"/>
          <p:cNvSpPr txBox="1"/>
          <p:nvPr/>
        </p:nvSpPr>
        <p:spPr>
          <a:xfrm>
            <a:off x="720000" y="720000"/>
            <a:ext cx="864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Conclusions &amp; Next Steps</a:t>
            </a:r>
            <a:endParaRPr b="0" lang="en-IN" sz="1800" spc="-1" strike="noStrike">
              <a:latin typeface="Arial"/>
            </a:endParaRPr>
          </a:p>
        </p:txBody>
      </p:sp>
      <p:sp>
        <p:nvSpPr>
          <p:cNvPr id="46" name=""/>
          <p:cNvSpPr txBox="1"/>
          <p:nvPr/>
        </p:nvSpPr>
        <p:spPr>
          <a:xfrm>
            <a:off x="720000" y="1800000"/>
            <a:ext cx="8640000" cy="288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txBody>
          <a:bodyPr lIns="90000" rIns="90000" tIns="45000" bIns="45000" anchor="t">
            <a:noAutofit/>
          </a:bodyPr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Verification complete: Slide viewer and layout tests passed.</a:t>
            </a:r>
            <a:endParaRPr b="0" lang="en-IN" sz="1800" spc="-1" strike="noStrike">
              <a:latin typeface="Arial"/>
            </a:endParaRPr>
          </a:p>
          <a:p>
            <a:r>
              <a:rPr b="0" lang="en-IN" sz="1800" spc="-1" strike="noStrike">
                <a:latin typeface="Arial"/>
              </a:rPr>
              <a:t>• </a:t>
            </a:r>
            <a:r>
              <a:rPr b="0" lang="en-IN" sz="1800" spc="-1" strike="noStrike">
                <a:latin typeface="Arial"/>
              </a:rPr>
              <a:t>For documentation and utilities, visit https://operatetools.com</a:t>
            </a:r>
            <a:endParaRPr b="0" lang="en-IN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en-IN</dc:language>
  <cp:lastModifiedBy/>
  <cp:revision>0</cp:revision>
  <dc:subject/>
  <dc:title/>
</cp:coreProperties>
</file>