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7FEC2FF-74FF-42D2-BE74-574ABA7EFAA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3A6B9E6-069A-4A17-8E7B-A7BE9C8F103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A152162-EE60-46FC-A0A7-0254F96F522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A587096-3638-4FA9-A153-C909FA649D52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B22B160-1664-4479-B6CD-9F853ACAB7A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BE6F0B1-616B-41EB-A7CF-1FE73341C8F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9CEF164-4901-4BD4-93E9-7BE56709D2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1C5EDA4-06D6-4430-9D3B-8E1EFFF4DA0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FBAF8FF-ADE7-4EDC-A43F-06AE9820F50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C4C4153-657B-4FC5-A7D4-3C64BF9E29A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C647AAB-F199-4C3B-8A49-88C0B631AB91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167830D-69BB-494C-BA4D-3251346F8DA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IN" sz="4400" spc="-1" strike="noStrike">
                <a:latin typeface="Arial"/>
              </a:rPr>
              <a:t>Click to edit the title text format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latin typeface="Arial"/>
              </a:rPr>
              <a:t>Click to edit the outline text format</a:t>
            </a:r>
            <a:endParaRPr b="0" lang="en-IN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latin typeface="Arial"/>
              </a:rPr>
              <a:t>Second Outline Level</a:t>
            </a:r>
            <a:endParaRPr b="0" lang="en-IN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latin typeface="Arial"/>
              </a:rPr>
              <a:t>Third Outline Level</a:t>
            </a:r>
            <a:endParaRPr b="0" lang="en-IN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latin typeface="Arial"/>
              </a:rPr>
              <a:t>Fourth Outline Level</a:t>
            </a:r>
            <a:endParaRPr b="0" lang="en-IN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Fifth Outline Level</a:t>
            </a:r>
            <a:endParaRPr b="0" lang="en-IN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Sixth Outline Level</a:t>
            </a:r>
            <a:endParaRPr b="0" lang="en-IN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Seventh Outline Level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IN" sz="1400" spc="-1" strike="noStrike">
                <a:latin typeface="Times New Roman"/>
              </a:defRPr>
            </a:lvl1pPr>
          </a:lstStyle>
          <a:p>
            <a:r>
              <a:rPr b="0" lang="en-IN" sz="1400" spc="-1" strike="noStrike">
                <a:latin typeface="Times New Roman"/>
              </a:rPr>
              <a:t>&lt;date/time&gt;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IN" sz="1400" spc="-1" strike="noStrike">
                <a:latin typeface="Times New Roman"/>
              </a:rPr>
              <a:t>&lt;footer&gt;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AC6411CF-94FB-4A7E-9F0A-760209E01174}" type="slidenum">
              <a:rPr b="0" lang="en-IN" sz="1400" spc="-1" strike="noStrike">
                <a:latin typeface="Times New Roman"/>
              </a:rPr>
              <a:t>&lt;number&gt;</a:t>
            </a:fld>
            <a:endParaRPr b="0" lang="en-IN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 txBox="1"/>
          <p:nvPr/>
        </p:nvSpPr>
        <p:spPr>
          <a:xfrm>
            <a:off x="720000" y="1080000"/>
            <a:ext cx="8640000" cy="126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OperateTools Corporate Pitch Deck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Next-Generation Online Utilities &amp; Document Infrastructure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42" name=""/>
          <p:cNvSpPr txBox="1"/>
          <p:nvPr/>
        </p:nvSpPr>
        <p:spPr>
          <a:xfrm>
            <a:off x="720000" y="2880000"/>
            <a:ext cx="8640000" cy="72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Five-Slide Multi-Slide Presentation Stress Test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"/>
          <p:cNvSpPr txBox="1"/>
          <p:nvPr/>
        </p:nvSpPr>
        <p:spPr>
          <a:xfrm>
            <a:off x="720000" y="720000"/>
            <a:ext cx="8640000" cy="90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Executive Agenda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44" name=""/>
          <p:cNvSpPr txBox="1"/>
          <p:nvPr/>
        </p:nvSpPr>
        <p:spPr>
          <a:xfrm>
            <a:off x="720000" y="1800000"/>
            <a:ext cx="8640000" cy="28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1. Executive Summary &amp; Vision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2. Developer Pain Points in Document QA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3. Platform Scalability &amp; Architectural Strengths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4. Growth Projections &amp; Key Milestones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5. Strategic Summary &amp; Partner Discussion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"/>
          <p:cNvSpPr txBox="1"/>
          <p:nvPr/>
        </p:nvSpPr>
        <p:spPr>
          <a:xfrm>
            <a:off x="720000" y="720000"/>
            <a:ext cx="8640000" cy="90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Market Opportunity &amp; Industry Demand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720000" y="1800000"/>
            <a:ext cx="8640000" cy="28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Millions of engineers require dependable sample documents for local and cloud testing.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Eliminates risk from random untrusted files downloaded from unverified web repositories.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Guarantees 100% macro-free, virus-free, standardized baseline files.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"/>
          <p:cNvSpPr txBox="1"/>
          <p:nvPr/>
        </p:nvSpPr>
        <p:spPr>
          <a:xfrm>
            <a:off x="720000" y="720000"/>
            <a:ext cx="8640000" cy="90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Platform Metrics &amp; Operational Reliability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48" name=""/>
          <p:cNvSpPr txBox="1"/>
          <p:nvPr/>
        </p:nvSpPr>
        <p:spPr>
          <a:xfrm>
            <a:off x="720000" y="1800000"/>
            <a:ext cx="8640000" cy="28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Monthly Active Workflows: 450,000+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Global Availability SLA: 99.98%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Average File Processing Speed: 180 milliseconds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Customer Satisfaction Rating: 4.9 / 5.0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"/>
          <p:cNvSpPr txBox="1"/>
          <p:nvPr/>
        </p:nvSpPr>
        <p:spPr>
          <a:xfrm>
            <a:off x="720000" y="720000"/>
            <a:ext cx="8640000" cy="90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Conclusion &amp; Open Discussion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50" name=""/>
          <p:cNvSpPr txBox="1"/>
          <p:nvPr/>
        </p:nvSpPr>
        <p:spPr>
          <a:xfrm>
            <a:off x="720000" y="1800000"/>
            <a:ext cx="8640000" cy="28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Thank you for exploring the OperateTools Sample Files library.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All 5 slides verified for multi-slide presentation readers and conversion engines.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Visit us at: https://operatetools.com/sample-files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en-IN</dc:language>
  <cp:lastModifiedBy/>
  <cp:revision>0</cp:revision>
  <dc:subject/>
  <dc:title/>
</cp:coreProperties>
</file>