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D6A3E64-E74A-406A-ADC6-801309BD781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C0BB4BB-214C-49AF-8ACE-92957C23FF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89EBD7-4C06-4921-88BF-4DD381061B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5575A52-280E-425A-895D-6C6F3DED4A5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7031E88-B1DF-40A9-8FC6-21F8FB17DC7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7E27027-4C69-4CD8-9B63-949B546924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970FB71-9A1A-4EFD-80EF-B85BDDAF988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33162FA-4BCF-4C0D-87BA-C4856795A3A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7F5C4E-E76D-4667-8DEF-8EC1F399D32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8FCF3E-54A1-4371-92FF-77E54C5E81E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7390334-10E4-4929-B86C-7D64F6430A9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98F973-4BCA-49D1-B2EC-D8D808B598C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B61EE10D-3196-479B-88EA-6440D251E902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720000" y="720000"/>
            <a:ext cx="8640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Presentation with Images &amp; Media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Slide 1: Media pipeline verification and high-resolution image rendering</a:t>
            </a:r>
            <a:endParaRPr b="0" lang="en-IN" sz="1800" spc="-1" strike="noStrike"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2880000" y="2160000"/>
            <a:ext cx="4320000" cy="25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Graphic Frame Geometry Specifications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Container Format: OpenXML PresentationML DrawingML frame.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Embedded Asset: Lossless PNG graphic (RGB colorspace, 24-bit).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Use Case: Validating image extraction and slide thumbnail renderers.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en-IN</dc:language>
  <cp:lastModifiedBy/>
  <cp:revision>0</cp:revision>
  <dc:subject/>
  <dc:title/>
</cp:coreProperties>
</file>